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2" r:id="rId3"/>
    <p:sldId id="261" r:id="rId4"/>
    <p:sldId id="264" r:id="rId5"/>
    <p:sldId id="263" r:id="rId6"/>
    <p:sldId id="258" r:id="rId7"/>
    <p:sldId id="265" r:id="rId8"/>
    <p:sldId id="257" r:id="rId9"/>
    <p:sldId id="259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68"/>
    <p:restoredTop sz="94635"/>
  </p:normalViewPr>
  <p:slideViewPr>
    <p:cSldViewPr snapToGrid="0" snapToObjects="1">
      <p:cViewPr varScale="1">
        <p:scale>
          <a:sx n="111" d="100"/>
          <a:sy n="111" d="100"/>
        </p:scale>
        <p:origin x="240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30DF4-FB1D-EC4A-9C20-7DB42FE11F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F5D811-BB98-A84E-8075-8F0E66617F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6BB85-64C6-2C47-8752-E4136D831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7CECB-EA7A-D445-A0DA-9D51958C0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349DD-5066-C642-B464-C2043E9B6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6011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861FE-AE2B-B24F-8769-F28CE74D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D13C78-11FC-134E-A47B-C2AB8D24F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7B191-227B-8346-B2FC-761C58930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E6F2A-F3DA-6945-A4C0-4682627D8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29E51-D9D9-F142-BF43-D10185112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8356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4C0089-6AD6-444A-BACC-D7C8A08AFA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9FB67A-83F7-944E-BF75-21A4BC7B72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DE605-EA61-154F-AAF7-12B87EB2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88BF1-42AD-A146-89DF-72A25801D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A8109-7317-5142-8025-3FB05EDA7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964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BE2C-44AB-1D42-8771-13FC32FD5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E4D9A-F876-7942-BD6B-4E504A15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6700E-13A7-3446-8634-DF7650D36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F28D1-C915-6F4F-A011-85D541CF8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7D507-A3AE-6F40-ADB5-109A0DC29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353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D5CA1-70F8-1447-939F-F6109405E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650BE-A54B-624A-9D2D-F7888C6BE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F1A16-A4FA-AB46-BBA0-A43D8116A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E48B9-9F3D-3947-9744-D7E6343C2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A7B9E-CC84-0245-9B69-14B6CBB75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4463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170A-234A-714E-9DE0-9E2EAEFF3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AAF2-AA24-6341-93F8-1E026B5F24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ED077-54AB-D649-B995-2C61EFD4A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C720CE-7BA8-C04F-9B75-2D46F7A89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8B1D0D-44BC-7B44-8EAA-2313347C1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69859-D2CF-B54E-8547-EBF797D73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1672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8F9E-CB38-684E-A025-CB3BE09C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9DE2E-F113-5543-9C76-EF839C8FE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C90F88-97E5-BC4D-9758-A80D83AF6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A90E50-5135-3747-A2D1-423A782C21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638870-7BBE-9F48-BA0F-AEAACE45DD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BD14C0-FFFF-294B-9885-A4AFD4692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43F837-56FC-C14F-A13E-228018C30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86E5AC-8157-EC4B-BAFB-0D263076E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512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400BF-48DD-7244-B119-E9032BA64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C96CD8-CB46-3740-BEB4-7FC23BE41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1B2F2-8FE5-4B4D-A647-9A73296DA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A23D55-2FE5-0E42-A732-9A672E64C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8293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D91AD8-548D-A144-B4C7-048B54A34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96FD75-4362-D845-AD8F-8D66BDCCD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C71B7-B002-5E4E-ACAC-A86398A30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372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54EA1-4439-684B-A9DF-6B320AA55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CE63C-085F-8A47-9C0B-34BC974A4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1D53A-67AB-6849-863C-FCCA960506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ED131-DC2C-4A46-9E2A-AF34D765D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632E88-E425-C44F-9F72-6E30C04A2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D693C-E576-EB4A-B591-3A1453419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6363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3A5F5-BF8D-9747-8A7E-DDFFB7BE5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A4E68C-50FE-5948-AFB0-E639DEDD9E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AA29F1-977E-7445-B01F-4C818CE1EC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02D42A-087F-FE49-A570-D16294DF0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4DBD9-41EA-474C-866A-380EAF46C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2C223-08EB-6141-8E08-F68CDA8F6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6842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1A0B5A-F1B8-604D-9449-83634AFD7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447145-3D8F-A145-B4FD-C4EF0B2C8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9F78B-02D9-0448-AC63-A2B628AC66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6DB1F-F628-4C4E-A56C-F39415F61B58}" type="datetimeFigureOut">
              <a:t>14.01.21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C025D-0B69-B343-99D0-8F093456EE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AA9A7-41FA-9C4E-A7EE-8909653569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18B0B-E2C2-424C-B622-8891592D441D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7809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B0E06F-D570-8247-A1EC-BFFAB2455AC5}"/>
              </a:ext>
            </a:extLst>
          </p:cNvPr>
          <p:cNvSpPr txBox="1"/>
          <p:nvPr/>
        </p:nvSpPr>
        <p:spPr>
          <a:xfrm>
            <a:off x="1458410" y="1064871"/>
            <a:ext cx="76740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600">
                <a:solidFill>
                  <a:srgbClr val="FFC000"/>
                </a:solidFill>
              </a:rPr>
              <a:t>Frohes Neues Jahr!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23DEFC-9C3C-824A-BCD9-9F86B4C11E75}"/>
              </a:ext>
            </a:extLst>
          </p:cNvPr>
          <p:cNvSpPr txBox="1"/>
          <p:nvPr/>
        </p:nvSpPr>
        <p:spPr>
          <a:xfrm>
            <a:off x="2384384" y="2824223"/>
            <a:ext cx="69795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>
                <a:solidFill>
                  <a:srgbClr val="FFC000"/>
                </a:solidFill>
              </a:rPr>
              <a:t>MCT Renew</a:t>
            </a:r>
          </a:p>
          <a:p>
            <a:r>
              <a:rPr lang="de-DE" sz="4000">
                <a:solidFill>
                  <a:srgbClr val="FFC000"/>
                </a:solidFill>
              </a:rPr>
              <a:t>AWS ?</a:t>
            </a:r>
          </a:p>
          <a:p>
            <a:r>
              <a:rPr lang="de-DE" sz="4000">
                <a:solidFill>
                  <a:srgbClr val="FFC000"/>
                </a:solidFill>
              </a:rPr>
              <a:t>JSON Query</a:t>
            </a:r>
          </a:p>
        </p:txBody>
      </p:sp>
    </p:spTree>
    <p:extLst>
      <p:ext uri="{BB962C8B-B14F-4D97-AF65-F5344CB8AC3E}">
        <p14:creationId xmlns:p14="http://schemas.microsoft.com/office/powerpoint/2010/main" val="1736926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26A9E55-EE14-A240-B6F4-15F10C3D7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768" y="335666"/>
            <a:ext cx="8144564" cy="618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89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2147B8-5AA3-EE4A-8734-4989E17F5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247" y="0"/>
            <a:ext cx="68115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79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2F74C7-1D77-3A43-8F1D-8550955F3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043" y="3090441"/>
            <a:ext cx="8382957" cy="45257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C13C6C-9912-9B44-92EF-F9E1714D3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182" y="1168708"/>
            <a:ext cx="10532962" cy="156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971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4B07B8-43B6-C447-B401-05E533FCF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33" y="883426"/>
            <a:ext cx="10643699" cy="478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521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F4C231-B883-D74D-9F93-4B9E2CA83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859" y="0"/>
            <a:ext cx="68222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36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663B34-13F6-7B43-95FC-2C130AE8B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61" y="0"/>
            <a:ext cx="110946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27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7DA870-9F2C-5641-9701-B127747DB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370"/>
            <a:ext cx="12192000" cy="679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99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A7EF1E-D014-0547-95A2-BFF79065C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544" y="965673"/>
            <a:ext cx="11572536" cy="423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479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10</Words>
  <Application>Microsoft Macintosh PowerPoint</Application>
  <PresentationFormat>Widescreen</PresentationFormat>
  <Paragraphs>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Jaekel</dc:creator>
  <cp:lastModifiedBy>Thomas Jaekel</cp:lastModifiedBy>
  <cp:revision>12</cp:revision>
  <dcterms:created xsi:type="dcterms:W3CDTF">2021-01-14T09:57:24Z</dcterms:created>
  <dcterms:modified xsi:type="dcterms:W3CDTF">2021-01-14T15:02:31Z</dcterms:modified>
</cp:coreProperties>
</file>

<file path=docProps/thumbnail.jpeg>
</file>